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09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347472"/>
            <a:ext cx="1356126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9760" y="38404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1">
                <a:solidFill>
                  <a:srgbClr val="9A948E"/>
                </a:solidFill>
                <a:latin typeface="맑은 고딕"/>
                <a:ea typeface="맑은 고딕"/>
                <a:cs typeface="맑은 고딕"/>
              </a:rPr>
              <a:t>MANUAL  01  / 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417320"/>
            <a:ext cx="69494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셀러 · 방송앱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1783080"/>
            <a:ext cx="713232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휴대폰으로 방송하기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32004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C6BEB8"/>
                </a:solidFill>
                <a:latin typeface="맑은 고딕"/>
                <a:ea typeface="맑은 고딕"/>
                <a:cs typeface="맑은 고딕"/>
              </a:rPr>
              <a:t>앱을 받고, 설치하고, 셀러 계정으로 로그인한 뒤
방송시작을 누르면 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4297680"/>
            <a:ext cx="1234440" cy="310896"/>
          </a:xfrm>
          <a:prstGeom prst="roundRect">
            <a:avLst>
              <a:gd name="adj" fmla="val 50000"/>
            </a:avLst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4334256"/>
            <a:ext cx="12344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약 7분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355080"/>
            <a:ext cx="5852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7A7470"/>
                </a:solidFill>
                <a:latin typeface="맑은 고딕"/>
                <a:ea typeface="맑은 고딕"/>
                <a:cs typeface="맑은 고딕"/>
              </a:rPr>
              <a:t>www.09story.co.kr/manual</a:t>
            </a:r>
          </a:p>
        </p:txBody>
      </p:sp>
      <p:pic>
        <p:nvPicPr>
          <p:cNvPr id="12" name="Picture 11" descr="app_downlo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346" y="777240"/>
            <a:ext cx="2692908" cy="5669280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이 순서만 하면 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아래 순서대로 진행하면 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앱 받기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m.09story.co.kr에서
09STORY LIVE를 받아요.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5356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959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959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설치하기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959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갤럭시 보안 안내를
따라 설치해요.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677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280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280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로그인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280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셀러 아이디로
앱에 들어가요.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9998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5601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5601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601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방송시작 → ON AIR
→ 종료.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 · 방송앱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앱 다운로드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휴대폰 인터넷에서 m.09story.co.kr → 메뉴(≡) → Android</a:t>
            </a:r>
          </a:p>
        </p:txBody>
      </p:sp>
      <p:pic>
        <p:nvPicPr>
          <p:cNvPr id="5" name="Picture 4" descr="app_down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863" y="1078992"/>
            <a:ext cx="2475738" cy="5212080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1772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344" y="1170432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셀러용 카드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344" y="1426464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위쪽 빨간 카드의 「셀러용」을 확인하세요.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8344" y="2286000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09STORY LIVE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8344" y="2542032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방송하는 분이 받는 앱 이름입니다.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8344" y="3401568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다운로드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8344" y="3657600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빨간 「09STORY LIVE 다운로드」를 누르세요.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38344" y="4517136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설치 안내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38344" y="4773168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같은 페이지를 내리면 갤럭시 설치 순서가 이어집니다.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 · 방송앱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설치 전 보안 설정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갤럭시 기준입니다. 기종마다 메뉴 이름이 조금 다를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78992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보안 메뉴</a:t>
            </a:r>
          </a:p>
        </p:txBody>
      </p:sp>
      <p:pic>
        <p:nvPicPr>
          <p:cNvPr id="7" name="Picture 6" descr="step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09" y="1417320"/>
            <a:ext cx="1970974" cy="4160519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30352" y="5687568"/>
            <a:ext cx="344728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설정 → 보안 및 개인정보 보호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3672" y="1078992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1078992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자동 차단 OFF</a:t>
            </a:r>
          </a:p>
        </p:txBody>
      </p:sp>
      <p:pic>
        <p:nvPicPr>
          <p:cNvPr id="11" name="Picture 10" descr="step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829" y="1417320"/>
            <a:ext cx="1970974" cy="4160519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4233672" y="5687568"/>
            <a:ext cx="344728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보안 위험 자동 차단을 잠시 끕니다.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6992" y="1078992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1078992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APK 다시 열기</a:t>
            </a:r>
          </a:p>
        </p:txBody>
      </p:sp>
      <p:pic>
        <p:nvPicPr>
          <p:cNvPr id="15" name="Picture 14" descr="step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149" y="1417320"/>
            <a:ext cx="1970974" cy="4160519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7936992" y="5687568"/>
            <a:ext cx="344728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내 파일 → 다운로드에서 받은 파일을 엽니다.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 · 방송앱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설치 완료하기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Play 프로텍트 안내가 나오면 이 순서입니다.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78992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세부정보 더보기</a:t>
            </a:r>
          </a:p>
        </p:txBody>
      </p:sp>
      <p:pic>
        <p:nvPicPr>
          <p:cNvPr id="7" name="Picture 6" descr="step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09" y="1417320"/>
            <a:ext cx="1970974" cy="4160519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30352" y="5687568"/>
            <a:ext cx="344728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안내 아래 「세부정보 더보기」를 누릅니다.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3672" y="1078992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1078992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무시하고 설치</a:t>
            </a:r>
          </a:p>
        </p:txBody>
      </p:sp>
      <p:pic>
        <p:nvPicPr>
          <p:cNvPr id="11" name="Picture 10" descr="step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829" y="1417320"/>
            <a:ext cx="1970974" cy="4160519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4233672" y="5687568"/>
            <a:ext cx="344728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나타난 「무시하고 설치하기」를 누릅니다.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6992" y="1078992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1078992"/>
            <a:ext cx="3063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설치</a:t>
            </a:r>
          </a:p>
        </p:txBody>
      </p:sp>
      <p:pic>
        <p:nvPicPr>
          <p:cNvPr id="15" name="Picture 14" descr="step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149" y="1417320"/>
            <a:ext cx="1970974" cy="4160519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7936992" y="5687568"/>
            <a:ext cx="3447288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앱 이름이 09STORY LIVE인지 확인하고 설치합니다.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 · 방송앱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셀러 계정으로 로그인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앱 로그인과 같은 셀러 아이디·비밀번호를 사용합니다.</a:t>
            </a:r>
          </a:p>
        </p:txBody>
      </p:sp>
      <p:pic>
        <p:nvPicPr>
          <p:cNvPr id="5" name="Picture 4" descr="m_log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863" y="1078992"/>
            <a:ext cx="2475738" cy="5212080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1772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344" y="1170432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아이디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344" y="1426464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09STORY 웹에서 쓰는 셀러 아이디를 넣습니다.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8344" y="2286000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비밀번호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8344" y="2542032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웹 로그인과 같은 비밀번호입니다.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8344" y="3401568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로그인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8344" y="3657600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빨간 「로그인」을 누릅니다.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38344" y="4517136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권한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38344" y="4773168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카메라·마이크 안내가 뜨면 허용합니다.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 · 방송앱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방송 시작 · 종료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미리보기 화면  →  아래 「방송시작」  /  오른쪽 위 「종료」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70432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35024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316736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방송시작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609344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매니저가 첫 상품을 올린 뒤, 아래 빨간 「방송시작」을 누릅니다.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103120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ON AIR 확인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542032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왼쪽 위가 「대기 중」에서 「ON AIR」로 바뀌면 송출 중입니다.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035808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00400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82112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필터 (선택)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74720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오른쪽 아래 반짝이 버튼으로 밝기·피부 보정을 맞춥니다. 한 번 맞추면 유지됩니다.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3968496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4133088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4114800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방송 종료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407408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오른쪽 위 「종료」 → 「방송 종료」. 다시 「대기 중」이면 완료입니다.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0352" y="5833872"/>
            <a:ext cx="11109960" cy="457200"/>
          </a:xfrm>
          <a:prstGeom prst="roundRect">
            <a:avLst>
              <a:gd name="adj" fmla="val 8000"/>
            </a:avLst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592531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F7A4A"/>
                </a:solidFill>
                <a:latin typeface="맑은 고딕"/>
                <a:ea typeface="맑은 고딕"/>
                <a:cs typeface="맑은 고딕"/>
              </a:rPr>
              <a:t>확인   상품 카드·쿠폰 변경은 PC 매니저콘솔(매뉴얼 02)에서 합니다.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셀러 · 방송앱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196596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이제 화면에서 바로 진행하세요.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292608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C6BEB8"/>
                </a:solidFill>
                <a:latin typeface="맑은 고딕"/>
                <a:ea typeface="맑은 고딕"/>
                <a:cs typeface="맑은 고딕"/>
              </a:rPr>
              <a:t>설치  →  로그인  →  방송시작  →  ON AIR  →  종료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309360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9A948E"/>
                </a:solidFill>
                <a:latin typeface="맑은 고딕"/>
                <a:ea typeface="맑은 고딕"/>
                <a:cs typeface="맑은 고딕"/>
              </a:rPr>
              <a:t>www.09story.co.kr/manual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