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D82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_09st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347472"/>
            <a:ext cx="1356126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09760" y="38404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1">
                <a:solidFill>
                  <a:srgbClr val="9A948E"/>
                </a:solidFill>
                <a:latin typeface="맑은 고딕"/>
                <a:ea typeface="맑은 고딕"/>
                <a:cs typeface="맑은 고딕"/>
              </a:rPr>
              <a:t>MANUAL  03  / 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417320"/>
            <a:ext cx="69494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셀러링크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1783080"/>
            <a:ext cx="713232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셀러링크 만들기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32004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C6BEB8"/>
                </a:solidFill>
                <a:latin typeface="맑은 고딕"/>
                <a:ea typeface="맑은 고딕"/>
                <a:cs typeface="맑은 고딕"/>
              </a:rPr>
              <a:t>틱톡·인스타 프로필에 넣을 주소 하나.
디자인하고, 링크를 넣고, 공개하면 끝입니다.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4297680"/>
            <a:ext cx="1234440" cy="310896"/>
          </a:xfrm>
          <a:prstGeom prst="roundRect">
            <a:avLst>
              <a:gd name="adj" fmla="val 50000"/>
            </a:avLst>
          </a:prstGeom>
          <a:solidFill>
            <a:srgbClr val="D82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4334256"/>
            <a:ext cx="12344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약 8분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355080"/>
            <a:ext cx="5852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7A7470"/>
                </a:solidFill>
                <a:latin typeface="맑은 고딕"/>
                <a:ea typeface="맑은 고딕"/>
                <a:cs typeface="맑은 고딕"/>
              </a:rPr>
              <a:t>www.09story.co.kr/manual</a:t>
            </a:r>
          </a:p>
        </p:txBody>
      </p:sp>
      <p:pic>
        <p:nvPicPr>
          <p:cNvPr id="12" name="Picture 11" descr="sl_sta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596515"/>
            <a:ext cx="4572000" cy="2533650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셀러링크 만드는 순서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아래 순서대로 진행하면 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관리 화면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My Page → 셀러링크로
들어갑니다.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5356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0959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0959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디자인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959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이름·사진·색을
저장합니다.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677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280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280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링크 추가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280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공구·라이브 버튼을
만듭니다.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9998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5601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5601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공개·복사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5601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페이지를 공개한 뒤
주소를 SNS에 붙입니다.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셀러링크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셀러링크 관리 화면 열기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PC: www.09story.co.kr 로그인 → My Page → 셀러링크    ·    휴대폰: 메뉴 → 셀러링크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170432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335024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316736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09STORY 로그인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609344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평소 셀러 계정으로 로그인합니다.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2103120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267712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249424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셀러링크 메뉴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542032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PC는 My Page → 셀러링크 (reseller_sellerlink.php)를 엽니다.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" y="3035808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00400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182112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처음 한 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474720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이용 안내가 나오면 확인 후 「동의하고 시작」을 누릅니다.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0352" y="5833872"/>
            <a:ext cx="11109960" cy="457200"/>
          </a:xfrm>
          <a:prstGeom prst="roundRect">
            <a:avLst>
              <a:gd name="adj" fmla="val 8000"/>
            </a:avLst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5925312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0F7A4A"/>
                </a:solidFill>
                <a:latin typeface="맑은 고딕"/>
                <a:ea typeface="맑은 고딕"/>
                <a:cs typeface="맑은 고딕"/>
              </a:rPr>
              <a:t>확인   관리 화면 위 메뉴: 홈 · 링크 · 디자인 · 제안 · 통계 · 설정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셀러링크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통계 화면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09STORY My Page → 셀러링크에서 처음 보이는 탭입니다. 위쪽 주소부터 확인하세요.</a:t>
            </a:r>
          </a:p>
        </p:txBody>
      </p:sp>
      <p:pic>
        <p:nvPicPr>
          <p:cNvPr id="5" name="Picture 4" descr="sl_sta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1518761"/>
            <a:ext cx="7818120" cy="4332541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595360" y="1170432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15984" y="1170432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09STORY 화면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15984" y="1426464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www.09story.co.kr 로그인 뒤 My Page → 셀러링크에서 엽니다.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228600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15984" y="2286000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내 주소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15984" y="2542032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go.7090.co.kr/내번호 — SNS에 넣을 주소입니다.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0" y="3401568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15984" y="3401568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메뉴 6개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15984" y="3657600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홈 · 링크 · 디자인 · 제안 · 통계 · 설정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451713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15984" y="4517136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방문 · 클릭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15984" y="4773168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기간 방문·클릭·TOP 링크로 성과를 봅니다.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셀러링크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디자인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위에서 아래로 입력한 뒤, 맨 아래 「디자인 저장」을 꼭 누르세요.</a:t>
            </a:r>
          </a:p>
        </p:txBody>
      </p:sp>
      <p:pic>
        <p:nvPicPr>
          <p:cNvPr id="5" name="Picture 4" descr="sl_desig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1518761"/>
            <a:ext cx="7818120" cy="4332541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595360" y="1170432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15984" y="1170432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기본 정보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15984" y="1426464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표시 이름 · 한줄 공지 · 소개를 적습니다.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228600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15984" y="2286000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이미지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15984" y="2542032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아래로 내려 프로필·커버 사진을 등록합니다.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0" y="3401568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15984" y="3401568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스타일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15984" y="3657600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테마 색과 버튼 모양을 고릅니다.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451713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15984" y="4517136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디자인 저장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15984" y="4773168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미리보기에 반영된 뒤 저장해야 방문자에게 보입니다.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셀러링크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링크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방문자 페이지의 버튼 목록입니다. 위쪽 추가 버튼으로 만듭니다.</a:t>
            </a:r>
          </a:p>
        </p:txBody>
      </p:sp>
      <p:pic>
        <p:nvPicPr>
          <p:cNvPr id="5" name="Picture 4" descr="sl_link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1518761"/>
            <a:ext cx="7818120" cy="4332541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595360" y="1170432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15984" y="1170432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링크 추가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15984" y="1426464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일반 쇼핑 버튼은 「링크 추가」로 만듭니다.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228600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15984" y="2286000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다른 블록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15984" y="2542032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글·사진·동영상은 필요할 때만 추가합니다.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0" y="3401568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15984" y="3401568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순서 변경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15984" y="3657600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왼쪽 빨간 손잡이로 위아래를 바꿉니다.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451713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15984" y="4517136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편집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15984" y="4773168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오른쪽 「편집」으로 주소·공개를 고칩니다.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셀러링크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설정 · 공개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공개 주소와 공개 스위치를 한 화면에서 확인합니다.</a:t>
            </a:r>
          </a:p>
        </p:txBody>
      </p:sp>
      <p:pic>
        <p:nvPicPr>
          <p:cNvPr id="5" name="Picture 4" descr="sl_setting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1518761"/>
            <a:ext cx="7818120" cy="4332541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595360" y="1170432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15984" y="1170432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내 공개 주소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15984" y="1426464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프로필에 붙일 주소와 복사 버튼입니다.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228600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15984" y="2286000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공개 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15984" y="2542032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이 배지가 보이면 방문 가능한 상태입니다.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0" y="3401568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15984" y="3401568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페이지 공개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15984" y="3657600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스위치를 켜 두었는지 확인합니다.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451713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15984" y="4517136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공개 설정 저장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15984" y="4773168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바꾼 뒤 빨간 저장을 누릅니다.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셀러링크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방문자가 보는 페이지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복사한 주소를 열면 이 화면이 나옵니다. SNS 프로필에 붙이기 전에 한 번 확인하세요.</a:t>
            </a:r>
          </a:p>
        </p:txBody>
      </p:sp>
      <p:pic>
        <p:nvPicPr>
          <p:cNvPr id="5" name="Picture 4" descr="sl_publ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01" y="1078993"/>
            <a:ext cx="2550661" cy="5212078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617720" y="1170432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8344" y="1170432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프로필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8344" y="1426464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저장한 이름·사진·한줄 공지가 위에 보입니다.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20" y="228600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38344" y="2286000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버튼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38344" y="2542032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링크 탭에서 만든 공구·라이브 버튼입니다.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3401568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38344" y="3401568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순서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38344" y="3657600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관리 화면에서 바꾼 순서가 그대로 반영됩니다.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451713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38344" y="4517136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공유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38344" y="4773168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오른쪽 아래 공유 버튼으로도 주소를 보낼 수 있습니다.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셀러링크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페이지 공개하고 SNS에 붙이기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메뉴 → 설정 → 페이지 공개 / 주소 복사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170432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335024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316736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페이지 공개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609344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「페이지 공개」를 켠 뒤 「공개 설정 저장」을 누릅니다.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2103120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267712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249424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주소 복사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542032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위쪽 go.7090.co.kr/내번호 전체를 복사합니다.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" y="3035808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00400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182112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프로필에 붙이기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474720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틱톡·인스타·유튜브 프로필 링크에 붙여 저장합니다.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0352" y="5833872"/>
            <a:ext cx="11109960" cy="457200"/>
          </a:xfrm>
          <a:prstGeom prst="roundRect">
            <a:avLst>
              <a:gd name="adj" fmla="val 8000"/>
            </a:avLst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5925312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0F7A4A"/>
                </a:solidFill>
                <a:latin typeface="맑은 고딕"/>
                <a:ea typeface="맑은 고딕"/>
                <a:cs typeface="맑은 고딕"/>
              </a:rPr>
              <a:t>확인   「공개 중」이면 방문자가 들어올 수 있습니다.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셀러링크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D82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196596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이제 화면에서 바로 진행하세요.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2926080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C6BEB8"/>
                </a:solidFill>
                <a:latin typeface="맑은 고딕"/>
                <a:ea typeface="맑은 고딕"/>
                <a:cs typeface="맑은 고딕"/>
              </a:rPr>
              <a:t>디자인 저장  →  링크 추가  →  공개  →  주소 복사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309360"/>
            <a:ext cx="6583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9A948E"/>
                </a:solidFill>
                <a:latin typeface="맑은 고딕"/>
                <a:ea typeface="맑은 고딕"/>
                <a:cs typeface="맑은 고딕"/>
              </a:rPr>
              <a:t>www.09story.co.kr/manual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