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09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347472"/>
            <a:ext cx="1356126" cy="2926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9760" y="38404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1">
                <a:solidFill>
                  <a:srgbClr val="9A948E"/>
                </a:solidFill>
                <a:latin typeface="맑은 고딕"/>
                <a:ea typeface="맑은 고딕"/>
                <a:cs typeface="맑은 고딕"/>
              </a:rPr>
              <a:t>MANUAL  02  / 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417320"/>
            <a:ext cx="69494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매니저 · 콘솔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1783080"/>
            <a:ext cx="7132320" cy="1234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PC에서 방송 운영하기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32004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C6BEB8"/>
                </a:solidFill>
                <a:latin typeface="맑은 고딕"/>
                <a:ea typeface="맑은 고딕"/>
                <a:cs typeface="맑은 고딕"/>
              </a:rPr>
              <a:t>상품을 올리고, 채팅에 답하고, 쿠폰을 띄우는 일.
카메라 뒤 PC에서 진행합니다.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4297680"/>
            <a:ext cx="1234440" cy="310896"/>
          </a:xfrm>
          <a:prstGeom prst="roundRect">
            <a:avLst>
              <a:gd name="adj" fmla="val 50000"/>
            </a:avLst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4334256"/>
            <a:ext cx="12344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약 10분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355080"/>
            <a:ext cx="5852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>
                <a:solidFill>
                  <a:srgbClr val="7A7470"/>
                </a:solidFill>
                <a:latin typeface="맑은 고딕"/>
                <a:ea typeface="맑은 고딕"/>
                <a:cs typeface="맑은 고딕"/>
              </a:rPr>
              <a:t>www.09story.co.kr/manual</a:t>
            </a:r>
          </a:p>
        </p:txBody>
      </p:sp>
      <p:pic>
        <p:nvPicPr>
          <p:cNvPr id="12" name="Picture 11" descr="mgr_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354818"/>
            <a:ext cx="4572000" cy="3017043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방송 운영 순서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아래 순서대로 진행하면 됩니다.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콘솔 열기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셀러 로그인 후
「매니저콘솔」로 오늘 방송을 고릅니다.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5356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959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959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상품 ON AIR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959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상품변경 창에서
「ON AIR」로 카드를 올립니다.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677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280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280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채팅·쿠폰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280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LIVE 채팅과 쿠폰/공지 창으로
방송을 돕습니다.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99982" y="1417320"/>
            <a:ext cx="2640330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56014" y="1764792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56014" y="2468880"/>
            <a:ext cx="213741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마무리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6014" y="3474720"/>
            <a:ext cx="2137410" cy="1920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판매리포트를 보고
「전체닫기」로 창을 정리합니다.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 로그인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PC에서 www.09story.co.kr 에 셀러 계정으로 로그인합니다.</a:t>
            </a:r>
          </a:p>
        </p:txBody>
      </p:sp>
      <p:pic>
        <p:nvPicPr>
          <p:cNvPr id="5" name="Picture 4" descr="pc_lo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107496"/>
            <a:ext cx="7818120" cy="5155072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9536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5984" y="1170432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로그인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5984" y="1426464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왼쪽에서 셀러 아이디·비밀번호를 입력합니다.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984" y="2286000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로그인 버튼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15984" y="2542032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빨간 「로그인」을 누릅니다.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15984" y="3401568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매니저콘솔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5984" y="3657600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로그인 후 화면 오른쪽 아래 「매니저콘솔」이 보입니다.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4517136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일정 선택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5984" y="4773168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오늘 방송 회차를 고른 뒤 콘솔을 엽니다.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매니저콘솔 열기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PC  →  www.09story.co.kr  →  셀러 계정 로그인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매니저콘솔 버튼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화면 오른쪽 아래 고정 버튼 「매니저콘솔」을 누릅니다.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방송일정 선택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오늘 진행할 방송 회차를 고른 뒤 「매니저 콘솔 열기」를 누릅니다.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창 배치 확인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사이트 위에 세로 창이 나란히 뜹니다. 끌어서 위치를 바꿀 수 있습니다.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선택한 일정에 등록된 상품만 ON AIR 할 수 있습니다.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매니저콘솔 PC 화면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09STORY 사이트 위에 운영 창이 떠 있는 모습입니다. 창은 마우스로 옮겨 배치합니다.</a:t>
            </a:r>
          </a:p>
        </p:txBody>
      </p:sp>
      <p:pic>
        <p:nvPicPr>
          <p:cNvPr id="5" name="Picture 4" descr="mgr_conso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107496"/>
            <a:ext cx="7818120" cy="5155072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9536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5984" y="1170432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시청자 화면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15984" y="1426464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맨 왼쪽 — 시청자가 보는 영상·상품입니다.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984" y="2286000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LIVE 채팅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15984" y="2542032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채팅 ON을 확인하고 질문에 답합니다.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15984" y="3401568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ON AIR 상품변경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5984" y="3657600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상품 옆 「ON AIR」로 지금 소개할 카드를 올립니다.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5984" y="4517136"/>
            <a:ext cx="26426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쿠폰 · 리포트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15984" y="4773168"/>
            <a:ext cx="26426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할인·공지와 판매 숫자. 오른쪽 아래 「전체닫기」로 창을 정리합니다.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상품 ON AIR · 쿠폰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PC에 뜨는 두 운영 창입니다. 방송 중에 가장 자주 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60704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ON AIR 상품변경</a:t>
            </a:r>
          </a:p>
        </p:txBody>
      </p:sp>
      <p:pic>
        <p:nvPicPr>
          <p:cNvPr id="6" name="Picture 5" descr="mgr_prod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199" y="1353313"/>
            <a:ext cx="1686105" cy="4160518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327648" y="1060704"/>
            <a:ext cx="52120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쿠폰 / 공지</a:t>
            </a:r>
          </a:p>
        </p:txBody>
      </p:sp>
      <p:pic>
        <p:nvPicPr>
          <p:cNvPr id="8" name="Picture 7" descr="mgr_coup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495" y="1353313"/>
            <a:ext cx="1686105" cy="4160518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0352" y="5650992"/>
            <a:ext cx="11064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상품 탭에서 상품을 고른 뒤 오른쪽 「ON AIR」를 누르면 시청자 화면에 카드가 올라갑니다.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5925312"/>
            <a:ext cx="110642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일반 쿠폰은 카드의 ON-AIR로, 타이머할인은 「시작」으로 시청자 화면에 띄웁니다.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첫 상품 올리고 바꾸기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ON AIR 상품변경  →  상품 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상품 찾기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상품명·딜코드 검색으로 오늘 방송 상품을 찾습니다.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ON AIR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해당 줄의 「ON AIR」를 눌러 시청자·셀러 화면에 카드를 올립니다.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다음 상품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셀러가 다음 상품을 말하기 직전에 다음 줄의 「ON AIR」를 누릅니다.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3968496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4133088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4114800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셀러 프롬프트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4407408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입으로 말할 한 줄을 프롬프트에 적어 「전송」합니다.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버튼이 ● ON-AIR로 바뀌면 그 상품이 현재 소개 중입니다.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선물 · 신규구성 · 상품등록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시청자 화면 아래쪽 버튼 (선물 / 신규구성 / 상품등록)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선물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「선물」→ 선물명·한정수량 입력 → ON AIR 등록.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신규구성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「신규구성」→ 묶을 상품 선택 → 구성명·판매가 → ON AIR 등록.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상품등록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「상품등록」→ 현재 화면을 사진으로 쓰고 상품 정보를 입력한 뒤 등록·ON AIR.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한정수량이 끝나면 이전 상품으로 자동 전환됩니다.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판매리포트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숫자는 노출 → 선택 → 결제 순으로 읽습니다.</a:t>
            </a:r>
          </a:p>
        </p:txBody>
      </p:sp>
      <p:pic>
        <p:nvPicPr>
          <p:cNvPr id="5" name="Picture 4" descr="mgr_rep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078992"/>
            <a:ext cx="2112264" cy="5212080"/>
          </a:xfrm>
          <a:prstGeom prst="rect">
            <a:avLst/>
          </a:prstGeom>
          <a:effectLst>
            <a:outerShdw blurRad="38000" dist="18000" dir="2700000" algn="tl" rotWithShape="0">
              <a:prstClr val="black">
                <a:alpha val="22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617720" y="1170432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344" y="1170432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ON AIR 상품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344" y="1426464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지금 소개 중인 상품의 선택·판매·매출입니다.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2286000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8344" y="2286000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전환 숫자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8344" y="2542032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노출·선택·결제 칸을 함께 봅니다.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401568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8344" y="3401568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그래프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8344" y="3657600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방송 시간대별 흐름을 한눈에 봅니다.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517136"/>
            <a:ext cx="38404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38344" y="4517136"/>
            <a:ext cx="6528816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전체닫기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38344" y="4773168"/>
            <a:ext cx="6528816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방송이 끝나면 아래 빨간 「전체닫기」로 창을 정리합니다.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2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256032"/>
            <a:ext cx="11064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공지 올리기 · 창 닫기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13232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쿠폰/공지  →  공지 탭  /  화면 아래 「전체닫기」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70432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335024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316736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+ 공지 추가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1609344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라벨(공지·EVENT·한정)과 한두 문장을 입력합니다.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2103120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267712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249424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ON-AIR 켜기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2542032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공지 카드의 ON-AIR로 시청자 화면 위에 바로 올립니다.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3035808"/>
            <a:ext cx="11109960" cy="8412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6E1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00400"/>
            <a:ext cx="4572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D82D28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82112"/>
            <a:ext cx="98755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111111"/>
                </a:solidFill>
                <a:latin typeface="맑은 고딕"/>
                <a:ea typeface="맑은 고딕"/>
                <a:cs typeface="맑은 고딕"/>
              </a:rPr>
              <a:t>전체닫기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474720"/>
            <a:ext cx="98755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6F6A66"/>
                </a:solidFill>
                <a:latin typeface="맑은 고딕"/>
                <a:ea typeface="맑은 고딕"/>
                <a:cs typeface="맑은 고딕"/>
              </a:rPr>
              <a:t>방송이 끝나면 아래 빨간 「전체닫기」로 여섯 창을 정리합니다.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0352" y="5833872"/>
            <a:ext cx="11109960" cy="457200"/>
          </a:xfrm>
          <a:prstGeom prst="roundRect">
            <a:avLst>
              <a:gd name="adj" fmla="val 8000"/>
            </a:avLst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5925312"/>
            <a:ext cx="10515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0F7A4A"/>
                </a:solidFill>
                <a:latin typeface="맑은 고딕"/>
                <a:ea typeface="맑은 고딕"/>
                <a:cs typeface="맑은 고딕"/>
              </a:rPr>
              <a:t>확인   「전체종료」는 오늘 판매를 모두 끝낼 때만 사용합니다.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0352" y="6565392"/>
            <a:ext cx="11109960" cy="9144"/>
          </a:xfrm>
          <a:prstGeom prst="rect">
            <a:avLst/>
          </a:prstGeom>
          <a:solidFill>
            <a:srgbClr val="E6E1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0352" y="6620256"/>
            <a:ext cx="6583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09STORY  ·  매니저 · 콘솔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61320" y="6620256"/>
            <a:ext cx="10972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>
                <a:solidFill>
                  <a:srgbClr val="8A8480"/>
                </a:solidFill>
                <a:latin typeface="맑은 고딕"/>
                <a:ea typeface="맑은 고딕"/>
                <a:cs typeface="맑은 고딕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D82D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1965960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이제 화면에서 바로 진행하세요.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2926080"/>
            <a:ext cx="102412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C6BEB8"/>
                </a:solidFill>
                <a:latin typeface="맑은 고딕"/>
                <a:ea typeface="맑은 고딕"/>
                <a:cs typeface="맑은 고딕"/>
              </a:rPr>
              <a:t>일정 선택  →  상품 ON AIR  →  채팅·쿠폰  →  전체닫기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6309360"/>
            <a:ext cx="6583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9A948E"/>
                </a:solidFill>
                <a:latin typeface="맑은 고딕"/>
                <a:ea typeface="맑은 고딕"/>
                <a:cs typeface="맑은 고딕"/>
              </a:rPr>
              <a:t>www.09story.co.kr/manual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